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12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025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238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72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67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990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60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249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386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522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576A8-39B0-4E76-B3F3-BBA76299B313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205C-E7E6-43DD-920B-DA8AC6E35D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217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88125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2773" y="109367"/>
            <a:ext cx="10515600" cy="3182473"/>
          </a:xfrm>
          <a:solidFill>
            <a:schemeClr val="accent4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>
                <a:solidFill>
                  <a:srgbClr val="7030A0"/>
                </a:solidFill>
                <a:latin typeface="Comic Sans MS" panose="030F0702030302020204" pitchFamily="66" charset="0"/>
              </a:rPr>
              <a:t>Geography is the study of the shape and features of the Earth's surface, including countries, vegetation, climates and how humans use the world's resources.</a:t>
            </a:r>
          </a:p>
        </p:txBody>
      </p:sp>
    </p:spTree>
    <p:extLst>
      <p:ext uri="{BB962C8B-B14F-4D97-AF65-F5344CB8AC3E}">
        <p14:creationId xmlns:p14="http://schemas.microsoft.com/office/powerpoint/2010/main" val="81851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" y="165637"/>
            <a:ext cx="7039708" cy="2647901"/>
          </a:xfrm>
          <a:solidFill>
            <a:schemeClr val="accent4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5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Welcome to the Geography Department at St John Ogilvie High School 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1424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Who are we?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You will be taught by one of our amazing teachers, either Mrs Caldwell and Mrs McDaid. 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 both love Geography and travelling to other places in Scotland and the World.</a:t>
            </a:r>
          </a:p>
          <a:p>
            <a:pPr marL="0" indent="0">
              <a:buNone/>
            </a:pP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2135" y="3778951"/>
            <a:ext cx="2571603" cy="27777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421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 will I experience in S1?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H</a:t>
            </a:r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ow to read, use and make maps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Scotland unit – weather, tourism, national parks 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Kenya unit – weather, development, tourism, national parks, slum housing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You will be given the opportunity to investigate somewhere in the world of your own choice and to create a report on it. </a:t>
            </a:r>
            <a:endParaRPr lang="en-GB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2493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 will I experience beyond S1?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Volcanoes, earthquakes and tsunamis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Rainforests, deserts and the tundra (where the polar bears live!)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Weather 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Tourism in Europe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Cities around the world and the problems they face 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Climate change and other environmental problems 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Diseases like cholera and malaria. 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And lots of other things …………. </a:t>
            </a:r>
            <a:endParaRPr lang="en-GB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431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What can I do now to become involved? 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7030A0"/>
                </a:solidFill>
              </a:rPr>
              <a:t>Follow us on twitter! @</a:t>
            </a:r>
            <a:r>
              <a:rPr lang="en-GB" sz="3200" dirty="0" err="1" smtClean="0">
                <a:solidFill>
                  <a:srgbClr val="7030A0"/>
                </a:solidFill>
              </a:rPr>
              <a:t>Ogilvie_st</a:t>
            </a:r>
            <a:r>
              <a:rPr lang="en-GB" sz="3200" dirty="0" smtClean="0">
                <a:solidFill>
                  <a:srgbClr val="7030A0"/>
                </a:solidFill>
              </a:rPr>
              <a:t>. Here you will find quizzes, videos and great ideas to keep you and your family occupied. 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Research places that you are interested in – google them, look at photos and watch </a:t>
            </a:r>
            <a:r>
              <a:rPr lang="en-GB" sz="3200" dirty="0" err="1" smtClean="0">
                <a:solidFill>
                  <a:srgbClr val="7030A0"/>
                </a:solidFill>
              </a:rPr>
              <a:t>youtube</a:t>
            </a:r>
            <a:r>
              <a:rPr lang="en-GB" sz="3200" dirty="0" smtClean="0">
                <a:solidFill>
                  <a:srgbClr val="7030A0"/>
                </a:solidFill>
              </a:rPr>
              <a:t> videos. </a:t>
            </a:r>
          </a:p>
          <a:p>
            <a:r>
              <a:rPr lang="en-GB" sz="3200" dirty="0" smtClean="0">
                <a:solidFill>
                  <a:srgbClr val="7030A0"/>
                </a:solidFill>
              </a:rPr>
              <a:t>When you go out for your daily walk, look at a map on a phone and look to see where you are going and what interesting things are around. </a:t>
            </a:r>
            <a:endParaRPr lang="en-GB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056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606" y="49173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GB" sz="4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 are looking forward to seeing you! </a:t>
            </a:r>
            <a:endParaRPr lang="en-GB" sz="4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2455" y="2266713"/>
            <a:ext cx="4135902" cy="4079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3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287</Words>
  <Application>Microsoft Office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Who are we? </vt:lpstr>
      <vt:lpstr>What will I experience in S1? </vt:lpstr>
      <vt:lpstr>What will I experience beyond S1? </vt:lpstr>
      <vt:lpstr>What can I do now to become involved? </vt:lpstr>
      <vt:lpstr>We are looking forward to seeing you!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the Geography Department at St John Ogilvie High School</dc:title>
  <dc:creator>kevin mcdaid</dc:creator>
  <cp:lastModifiedBy>kevin mcdaid</cp:lastModifiedBy>
  <cp:revision>5</cp:revision>
  <dcterms:created xsi:type="dcterms:W3CDTF">2020-05-12T11:34:48Z</dcterms:created>
  <dcterms:modified xsi:type="dcterms:W3CDTF">2020-05-12T12:00:16Z</dcterms:modified>
</cp:coreProperties>
</file>